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1" r:id="rId3"/>
    <p:sldId id="267" r:id="rId4"/>
    <p:sldId id="266" r:id="rId5"/>
    <p:sldId id="268" r:id="rId6"/>
    <p:sldId id="26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F50"/>
    <a:srgbClr val="CDCDCD"/>
    <a:srgbClr val="7272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 userDrawn="1"/>
        </p:nvSpPr>
        <p:spPr>
          <a:xfrm>
            <a:off x="326958" y="607473"/>
            <a:ext cx="11631361" cy="6073362"/>
          </a:xfrm>
          <a:prstGeom prst="roundRect">
            <a:avLst>
              <a:gd name="adj" fmla="val 274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027160" y="6315710"/>
            <a:ext cx="2743200" cy="365125"/>
          </a:xfrm>
        </p:spPr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3746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490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9900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124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7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 userDrawn="1"/>
        </p:nvSpPr>
        <p:spPr>
          <a:xfrm>
            <a:off x="326958" y="607473"/>
            <a:ext cx="11631361" cy="6073362"/>
          </a:xfrm>
          <a:prstGeom prst="roundRect">
            <a:avLst>
              <a:gd name="adj" fmla="val 274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027160" y="6315710"/>
            <a:ext cx="2743200" cy="365125"/>
          </a:xfrm>
        </p:spPr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9489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028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3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8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39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878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089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74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DA369-FF42-45A8-8DDE-932ACC2B9773}" type="datetimeFigureOut">
              <a:rPr lang="ko-KR" altLang="en-US" smtClean="0"/>
              <a:t>2023. 8. 23.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824D-3C63-4740-8A23-5B67041B3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552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5" r:id="rId3"/>
    <p:sldLayoutId id="2147483660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241367" y="3429000"/>
            <a:ext cx="9709266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321844" y="2203593"/>
            <a:ext cx="5548314" cy="22813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spc="600" dirty="0">
                <a:solidFill>
                  <a:schemeClr val="tx2">
                    <a:lumMod val="75000"/>
                  </a:schemeClr>
                </a:solidFill>
                <a:latin typeface="Fivo Sans Black" pitchFamily="50" charset="0"/>
              </a:rPr>
              <a:t>SHOPPING MALL</a:t>
            </a:r>
          </a:p>
          <a:p>
            <a:pPr algn="ctr">
              <a:lnSpc>
                <a:spcPct val="150000"/>
              </a:lnSpc>
            </a:pPr>
            <a:r>
              <a:rPr lang="en-US" altLang="ko-KR" sz="5000" spc="600" dirty="0">
                <a:solidFill>
                  <a:schemeClr val="tx2">
                    <a:lumMod val="75000"/>
                  </a:schemeClr>
                </a:solidFill>
                <a:latin typeface="Fivo Sans Black" pitchFamily="50" charset="0"/>
              </a:rPr>
              <a:t>PROJECT</a:t>
            </a:r>
            <a:endParaRPr lang="ko-KR" altLang="en-US" sz="5000" spc="600" dirty="0">
              <a:solidFill>
                <a:schemeClr val="tx2">
                  <a:lumMod val="75000"/>
                </a:schemeClr>
              </a:solidFill>
              <a:latin typeface="Fivo Sans Black" pitchFamily="50" charset="0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4844471" y="5496858"/>
            <a:ext cx="2503057" cy="369332"/>
            <a:chOff x="2930274" y="5181600"/>
            <a:chExt cx="2503057" cy="369332"/>
          </a:xfrm>
        </p:grpSpPr>
        <p:sp>
          <p:nvSpPr>
            <p:cNvPr id="2" name="TextBox 1"/>
            <p:cNvSpPr txBox="1"/>
            <p:nvPr/>
          </p:nvSpPr>
          <p:spPr>
            <a:xfrm>
              <a:off x="4124960" y="5181600"/>
              <a:ext cx="1308371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5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조교행</a:t>
              </a:r>
              <a:r>
                <a:rPr lang="en-US" altLang="ko-KR" sz="16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(PM)</a:t>
              </a:r>
              <a:endParaRPr lang="ko-KR" alt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930274" y="5181600"/>
              <a:ext cx="1194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333F5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Made by.</a:t>
              </a:r>
              <a:endParaRPr lang="ko-KR" altLang="en-US" dirty="0">
                <a:solidFill>
                  <a:srgbClr val="333F5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5431395" y="6029383"/>
            <a:ext cx="1329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333F5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2022. 08. 23</a:t>
            </a:r>
            <a:endParaRPr lang="ko-KR" altLang="en-US" sz="1600" dirty="0">
              <a:solidFill>
                <a:srgbClr val="333F5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98489" y="1624989"/>
            <a:ext cx="4774705" cy="792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480" spc="600" dirty="0">
                <a:solidFill>
                  <a:schemeClr val="tx2">
                    <a:lumMod val="60000"/>
                    <a:lumOff val="40000"/>
                  </a:schemeClr>
                </a:solidFill>
                <a:latin typeface="Leferi Point Type Black" panose="020B0A03000000000000" pitchFamily="34" charset="-127"/>
                <a:ea typeface="Leferi Point Type Black" panose="020B0A03000000000000" pitchFamily="34" charset="-127"/>
              </a:rPr>
              <a:t>:</a:t>
            </a:r>
            <a:r>
              <a:rPr lang="en-US" altLang="ko-KR" sz="3480" spc="600" dirty="0">
                <a:solidFill>
                  <a:schemeClr val="tx2">
                    <a:lumMod val="60000"/>
                    <a:lumOff val="40000"/>
                  </a:schemeClr>
                </a:solidFill>
                <a:latin typeface="Leferi Point Type Special Itali" panose="02020503000000000000" pitchFamily="18" charset="-127"/>
                <a:ea typeface="Leferi Point Type Special Itali" panose="02020503000000000000" pitchFamily="18" charset="-127"/>
              </a:rPr>
              <a:t> CHEMICALGUYS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971337" y="4491710"/>
            <a:ext cx="2249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세차 용품 쇼핑몰 사이트 제작</a:t>
            </a:r>
          </a:p>
        </p:txBody>
      </p:sp>
    </p:spTree>
    <p:extLst>
      <p:ext uri="{BB962C8B-B14F-4D97-AF65-F5344CB8AC3E}">
        <p14:creationId xmlns:p14="http://schemas.microsoft.com/office/powerpoint/2010/main" val="2162325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3228975"/>
            <a:ext cx="12192000" cy="3629025"/>
          </a:xfrm>
          <a:prstGeom prst="rect">
            <a:avLst/>
          </a:prstGeom>
          <a:solidFill>
            <a:srgbClr val="333F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Google Shape;293;p39"/>
          <p:cNvSpPr txBox="1">
            <a:spLocks/>
          </p:cNvSpPr>
          <p:nvPr/>
        </p:nvSpPr>
        <p:spPr>
          <a:xfrm>
            <a:off x="726400" y="583212"/>
            <a:ext cx="773688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3600" dirty="0">
                <a:solidFill>
                  <a:srgbClr val="333F50"/>
                </a:solidFill>
                <a:latin typeface="Leferi Point Type Black" panose="020B0A03000000000000" pitchFamily="34" charset="-127"/>
                <a:ea typeface="Leferi Point Type Black" panose="020B0A03000000000000" pitchFamily="34" charset="-127"/>
              </a:rPr>
              <a:t>TABLE OF </a:t>
            </a:r>
            <a:r>
              <a:rPr lang="en-US" sz="3600" dirty="0">
                <a:solidFill>
                  <a:schemeClr val="accent3"/>
                </a:solidFill>
                <a:latin typeface="Leferi Point Type Black" panose="020B0A03000000000000" pitchFamily="34" charset="-127"/>
                <a:ea typeface="Leferi Point Type Black" panose="020B0A03000000000000" pitchFamily="34" charset="-127"/>
              </a:rPr>
              <a:t>CONTENTS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1260882" y="3889737"/>
            <a:ext cx="8622486" cy="2123266"/>
            <a:chOff x="1263067" y="3889737"/>
            <a:chExt cx="8622486" cy="2123266"/>
          </a:xfrm>
        </p:grpSpPr>
        <p:sp>
          <p:nvSpPr>
            <p:cNvPr id="26" name="Google Shape;300;p39"/>
            <p:cNvSpPr/>
            <p:nvPr/>
          </p:nvSpPr>
          <p:spPr>
            <a:xfrm>
              <a:off x="8434576" y="3891077"/>
              <a:ext cx="772586" cy="40534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 dirty="0">
                  <a:ln w="19050" cap="flat" cmpd="sng">
                    <a:solidFill>
                      <a:schemeClr val="bg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+mj-ea"/>
                  <a:ea typeface="+mj-ea"/>
                </a:rPr>
                <a:t>03</a:t>
              </a:r>
            </a:p>
          </p:txBody>
        </p:sp>
        <p:sp>
          <p:nvSpPr>
            <p:cNvPr id="28" name="Google Shape;302;p39"/>
            <p:cNvSpPr/>
            <p:nvPr/>
          </p:nvSpPr>
          <p:spPr>
            <a:xfrm>
              <a:off x="1263067" y="3891078"/>
              <a:ext cx="647559" cy="405339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 dirty="0">
                  <a:ln w="19050" cap="flat" cmpd="sng">
                    <a:solidFill>
                      <a:schemeClr val="bg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+mj-ea"/>
                  <a:ea typeface="+mj-ea"/>
                </a:rPr>
                <a:t>01</a:t>
              </a:r>
            </a:p>
          </p:txBody>
        </p:sp>
        <p:sp>
          <p:nvSpPr>
            <p:cNvPr id="29" name="Google Shape;302;p39"/>
            <p:cNvSpPr/>
            <p:nvPr/>
          </p:nvSpPr>
          <p:spPr>
            <a:xfrm>
              <a:off x="4877121" y="3889737"/>
              <a:ext cx="689199" cy="408021"/>
            </a:xfrm>
            <a:prstGeom prst="rect">
              <a:avLst/>
            </a:prstGeom>
          </p:spPr>
          <p:txBody>
            <a:bodyPr>
              <a:prstTxWarp prst="textPlain">
                <a:avLst>
                  <a:gd name="adj" fmla="val 51315"/>
                </a:avLst>
              </a:prstTxWarp>
            </a:bodyPr>
            <a:lstStyle/>
            <a:p>
              <a:pPr lvl="0" algn="ctr"/>
              <a:r>
                <a:rPr b="1" i="0" dirty="0">
                  <a:ln w="19050" cap="flat" cmpd="sng">
                    <a:solidFill>
                      <a:schemeClr val="bg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+mj-ea"/>
                  <a:ea typeface="+mj-ea"/>
                </a:rPr>
                <a:t>0</a:t>
              </a:r>
              <a:r>
                <a:rPr lang="en-US" b="1" i="0" dirty="0">
                  <a:ln w="19050" cap="flat" cmpd="sng">
                    <a:solidFill>
                      <a:schemeClr val="bg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+mj-ea"/>
                  <a:ea typeface="+mj-ea"/>
                </a:rPr>
                <a:t>2</a:t>
              </a:r>
              <a:endParaRPr b="1" i="0" dirty="0">
                <a:ln w="19050" cap="flat" cmpd="sng">
                  <a:solidFill>
                    <a:schemeClr val="bg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+mj-ea"/>
                <a:ea typeface="+mj-ea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10626" y="4517774"/>
              <a:ext cx="18133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프로젝트 개요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566320" y="4517774"/>
              <a:ext cx="1247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주요 기능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733419" y="4935785"/>
              <a:ext cx="2210862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｜ 로그인</a:t>
              </a:r>
              <a:r>
                <a:rPr lang="en-US" altLang="ko-KR" sz="1600" dirty="0">
                  <a:solidFill>
                    <a:schemeClr val="bg1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 &amp; </a:t>
              </a:r>
              <a:r>
                <a:rPr lang="ko-KR" altLang="en-US" sz="1600" dirty="0">
                  <a:solidFill>
                    <a:schemeClr val="bg1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회원가입</a:t>
              </a:r>
              <a:endPara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r>
                <a:rPr lang="ko-KR" altLang="en-US" sz="1600" dirty="0">
                  <a:solidFill>
                    <a:schemeClr val="bg1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｜ 상품리스트보기</a:t>
              </a:r>
              <a:endPara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r>
                <a:rPr lang="ko-KR" altLang="en-US" sz="1600" dirty="0">
                  <a:solidFill>
                    <a:schemeClr val="bg1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｜ 공지사항</a:t>
              </a:r>
              <a:endPara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r>
                <a:rPr lang="ko-KR" altLang="en-US" sz="1600" dirty="0">
                  <a:solidFill>
                    <a:schemeClr val="bg1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｜ </a:t>
              </a:r>
              <a:r>
                <a:rPr lang="en-US" altLang="ko-KR" sz="1600" dirty="0" err="1">
                  <a:solidFill>
                    <a:schemeClr val="bg1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QnA</a:t>
              </a:r>
              <a:endPara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207162" y="4517774"/>
              <a:ext cx="6783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최종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1786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03038" y="767358"/>
            <a:ext cx="5092183" cy="470294"/>
            <a:chOff x="503038" y="767358"/>
            <a:chExt cx="4018122" cy="470294"/>
          </a:xfrm>
        </p:grpSpPr>
        <p:sp>
          <p:nvSpPr>
            <p:cNvPr id="7" name="TextBox 6"/>
            <p:cNvSpPr txBox="1"/>
            <p:nvPr/>
          </p:nvSpPr>
          <p:spPr>
            <a:xfrm>
              <a:off x="2865164" y="828520"/>
              <a:ext cx="165599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｜ 세차 용품 쇼핑몰</a:t>
              </a:r>
            </a:p>
          </p:txBody>
        </p:sp>
        <p:grpSp>
          <p:nvGrpSpPr>
            <p:cNvPr id="11" name="그룹 10"/>
            <p:cNvGrpSpPr/>
            <p:nvPr/>
          </p:nvGrpSpPr>
          <p:grpSpPr>
            <a:xfrm>
              <a:off x="503038" y="767358"/>
              <a:ext cx="2820007" cy="470294"/>
              <a:chOff x="474009" y="733975"/>
              <a:chExt cx="2820007" cy="470294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864120" y="742604"/>
                <a:ext cx="24298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rgbClr val="333F50"/>
                    </a:solidFill>
                    <a:latin typeface="Leferi Point Type Black" panose="020B0A03000000000000" pitchFamily="34" charset="-127"/>
                    <a:ea typeface="Leferi Point Type Black" panose="020B0A03000000000000" pitchFamily="34" charset="-127"/>
                  </a:rPr>
                  <a:t>CHEMICALGUYS</a:t>
                </a:r>
                <a:endParaRPr lang="ko-KR" altLang="en-US" sz="2400" dirty="0">
                  <a:solidFill>
                    <a:srgbClr val="333F50"/>
                  </a:solidFill>
                  <a:latin typeface="Leferi Point Type Black" panose="020B0A03000000000000" pitchFamily="34" charset="-127"/>
                  <a:ea typeface="Leferi Point Type Black" panose="020B0A03000000000000" pitchFamily="34" charset="-127"/>
                </a:endParaRPr>
              </a:p>
            </p:txBody>
          </p:sp>
          <p:pic>
            <p:nvPicPr>
              <p:cNvPr id="2" name="그림 1"/>
              <p:cNvPicPr>
                <a:picLocks noChangeAspect="1"/>
              </p:cNvPicPr>
              <p:nvPr/>
            </p:nvPicPr>
            <p:blipFill>
              <a:blip r:embed="rId2" cstate="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4009" y="733975"/>
                <a:ext cx="390631" cy="468575"/>
              </a:xfrm>
              <a:prstGeom prst="rect">
                <a:avLst/>
              </a:prstGeom>
            </p:spPr>
          </p:pic>
        </p:grpSp>
      </p:grpSp>
      <p:grpSp>
        <p:nvGrpSpPr>
          <p:cNvPr id="3" name="그룹 2"/>
          <p:cNvGrpSpPr/>
          <p:nvPr/>
        </p:nvGrpSpPr>
        <p:grpSpPr>
          <a:xfrm>
            <a:off x="885172" y="212026"/>
            <a:ext cx="10421656" cy="369332"/>
            <a:chOff x="853960" y="212026"/>
            <a:chExt cx="10421656" cy="369332"/>
          </a:xfrm>
        </p:grpSpPr>
        <p:sp>
          <p:nvSpPr>
            <p:cNvPr id="14" name="TextBox 13"/>
            <p:cNvSpPr txBox="1"/>
            <p:nvPr/>
          </p:nvSpPr>
          <p:spPr>
            <a:xfrm>
              <a:off x="853960" y="212026"/>
              <a:ext cx="1136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팀원 소개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75149" y="212026"/>
              <a:ext cx="15792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2">
                      <a:lumMod val="90000"/>
                      <a:alpha val="50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개발 프로젝트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138766" y="212026"/>
              <a:ext cx="1136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2">
                      <a:lumMod val="90000"/>
                      <a:alpha val="50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주요 기능</a:t>
              </a:r>
            </a:p>
          </p:txBody>
        </p:sp>
      </p:grpSp>
      <p:graphicFrame>
        <p:nvGraphicFramePr>
          <p:cNvPr id="32" name="Google Shape;240;p37"/>
          <p:cNvGraphicFramePr/>
          <p:nvPr>
            <p:extLst>
              <p:ext uri="{D42A27DB-BD31-4B8C-83A1-F6EECF244321}">
                <p14:modId xmlns:p14="http://schemas.microsoft.com/office/powerpoint/2010/main" val="1250669835"/>
              </p:ext>
            </p:extLst>
          </p:nvPr>
        </p:nvGraphicFramePr>
        <p:xfrm>
          <a:off x="3457834" y="1983352"/>
          <a:ext cx="5276331" cy="360939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2763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800" b="0" dirty="0">
                          <a:solidFill>
                            <a:srgbClr val="333F50"/>
                          </a:solidFill>
                          <a:latin typeface="에스코어 드림 7 ExtraBold" panose="020B0803030302020204" pitchFamily="34" charset="-127"/>
                          <a:ea typeface="에스코어 드림 7 ExtraBold" panose="020B0803030302020204" pitchFamily="34" charset="-127"/>
                          <a:cs typeface="Anaheim"/>
                          <a:sym typeface="Anaheim"/>
                        </a:rPr>
                        <a:t>업무 내용</a:t>
                      </a:r>
                      <a:endParaRPr sz="1800" b="0" dirty="0">
                        <a:solidFill>
                          <a:srgbClr val="333F50"/>
                        </a:solidFill>
                        <a:latin typeface="에스코어 드림 7 ExtraBold" panose="020B0803030302020204" pitchFamily="34" charset="-127"/>
                        <a:ea typeface="에스코어 드림 7 ExtraBold" panose="020B0803030302020204" pitchFamily="34" charset="-127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78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고객</a:t>
                      </a:r>
                      <a:r>
                        <a:rPr lang="en-US" altLang="ko-KR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회원</a:t>
                      </a:r>
                      <a:r>
                        <a:rPr lang="en-US" altLang="ko-KR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/USER) </a:t>
                      </a:r>
                      <a:r>
                        <a:rPr lang="ko-KR" altLang="en-US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로그인 </a:t>
                      </a:r>
                      <a:r>
                        <a:rPr lang="en-US" altLang="ko-KR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/ </a:t>
                      </a:r>
                      <a:r>
                        <a:rPr lang="ko-KR" altLang="en-US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회원가입 및</a:t>
                      </a:r>
                      <a:r>
                        <a:rPr lang="ko-KR" altLang="en-US" sz="1400" baseline="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 최종 검수</a:t>
                      </a:r>
                      <a:endParaRPr sz="1400" dirty="0">
                        <a:solidFill>
                          <a:schemeClr val="dk2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1604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상품 리스트 보기 </a:t>
                      </a:r>
                      <a:r>
                        <a:rPr lang="en-US" altLang="ko-KR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/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공지사항 </a:t>
                      </a:r>
                      <a:r>
                        <a:rPr lang="en-US" altLang="ko-KR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/</a:t>
                      </a:r>
                      <a:r>
                        <a:rPr lang="ko-KR" altLang="en-US" sz="1400" baseline="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 </a:t>
                      </a:r>
                      <a:endParaRPr lang="en-US" altLang="ko-KR" sz="1400" baseline="0" dirty="0">
                        <a:solidFill>
                          <a:schemeClr val="dk2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naheim"/>
                        <a:sym typeface="Anaheim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 err="1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QnA</a:t>
                      </a:r>
                      <a:endParaRPr lang="en-US" altLang="ko-KR" sz="1400" dirty="0">
                        <a:solidFill>
                          <a:schemeClr val="dk2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naheim"/>
                        <a:sym typeface="Anaheim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chemeClr val="dk2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0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dk2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naheim"/>
                          <a:sym typeface="Anaheim"/>
                        </a:rPr>
                        <a:t>Frontend</a:t>
                      </a:r>
                      <a:endParaRPr sz="1400" dirty="0">
                        <a:solidFill>
                          <a:schemeClr val="dk2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naheim"/>
                        <a:sym typeface="Anahei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4051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/>
          <p:cNvGrpSpPr/>
          <p:nvPr/>
        </p:nvGrpSpPr>
        <p:grpSpPr>
          <a:xfrm>
            <a:off x="885172" y="212026"/>
            <a:ext cx="10421656" cy="369332"/>
            <a:chOff x="853960" y="212026"/>
            <a:chExt cx="10421656" cy="369332"/>
          </a:xfrm>
        </p:grpSpPr>
        <p:sp>
          <p:nvSpPr>
            <p:cNvPr id="19" name="TextBox 18"/>
            <p:cNvSpPr txBox="1"/>
            <p:nvPr/>
          </p:nvSpPr>
          <p:spPr>
            <a:xfrm>
              <a:off x="853960" y="212026"/>
              <a:ext cx="1136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2">
                      <a:lumMod val="90000"/>
                      <a:alpha val="50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팀원 소개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275149" y="212026"/>
              <a:ext cx="15792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개발 프로젝트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138766" y="212026"/>
              <a:ext cx="1136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2">
                      <a:lumMod val="90000"/>
                      <a:alpha val="50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주요 기능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AC11E93-36B1-FAA9-0CC9-92A59FB5E44D}"/>
              </a:ext>
            </a:extLst>
          </p:cNvPr>
          <p:cNvGrpSpPr/>
          <p:nvPr/>
        </p:nvGrpSpPr>
        <p:grpSpPr>
          <a:xfrm>
            <a:off x="503038" y="767358"/>
            <a:ext cx="5092183" cy="470294"/>
            <a:chOff x="503038" y="767358"/>
            <a:chExt cx="4018122" cy="47029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983717F-26F7-DF2F-BBD1-B324D60DEB92}"/>
                </a:ext>
              </a:extLst>
            </p:cNvPr>
            <p:cNvSpPr txBox="1"/>
            <p:nvPr/>
          </p:nvSpPr>
          <p:spPr>
            <a:xfrm>
              <a:off x="2865164" y="828520"/>
              <a:ext cx="165599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｜ 세차 용품 쇼핑몰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086ECF9-DEAE-C182-4D39-52C6E4855BDF}"/>
                </a:ext>
              </a:extLst>
            </p:cNvPr>
            <p:cNvGrpSpPr/>
            <p:nvPr/>
          </p:nvGrpSpPr>
          <p:grpSpPr>
            <a:xfrm>
              <a:off x="503038" y="767358"/>
              <a:ext cx="2820007" cy="470294"/>
              <a:chOff x="474009" y="733975"/>
              <a:chExt cx="2820007" cy="470294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F03320-B079-C171-26D5-F211C32D65D7}"/>
                  </a:ext>
                </a:extLst>
              </p:cNvPr>
              <p:cNvSpPr txBox="1"/>
              <p:nvPr/>
            </p:nvSpPr>
            <p:spPr>
              <a:xfrm>
                <a:off x="864120" y="742604"/>
                <a:ext cx="24298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rgbClr val="333F50"/>
                    </a:solidFill>
                    <a:latin typeface="Leferi Point Type Black" panose="020B0A03000000000000" pitchFamily="34" charset="-127"/>
                    <a:ea typeface="Leferi Point Type Black" panose="020B0A03000000000000" pitchFamily="34" charset="-127"/>
                  </a:rPr>
                  <a:t>CHEMICALGUYS</a:t>
                </a:r>
                <a:endParaRPr lang="ko-KR" altLang="en-US" sz="2400" dirty="0">
                  <a:solidFill>
                    <a:srgbClr val="333F50"/>
                  </a:solidFill>
                  <a:latin typeface="Leferi Point Type Black" panose="020B0A03000000000000" pitchFamily="34" charset="-127"/>
                  <a:ea typeface="Leferi Point Type Black" panose="020B0A03000000000000" pitchFamily="34" charset="-127"/>
                </a:endParaRPr>
              </a:p>
            </p:txBody>
          </p:sp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57E79224-E550-5C20-570A-DC5E34F16B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4009" y="733975"/>
                <a:ext cx="390631" cy="468575"/>
              </a:xfrm>
              <a:prstGeom prst="rect">
                <a:avLst/>
              </a:prstGeom>
            </p:spPr>
          </p:pic>
        </p:grpSp>
      </p:grpSp>
      <p:pic>
        <p:nvPicPr>
          <p:cNvPr id="11" name="그림 10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35B9E9C5-A82E-19F4-F71A-3AD1E25481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267" y="1290185"/>
            <a:ext cx="6069466" cy="52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057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/>
          <p:cNvGrpSpPr/>
          <p:nvPr/>
        </p:nvGrpSpPr>
        <p:grpSpPr>
          <a:xfrm>
            <a:off x="885172" y="212026"/>
            <a:ext cx="10421656" cy="369332"/>
            <a:chOff x="853960" y="212026"/>
            <a:chExt cx="10421656" cy="369332"/>
          </a:xfrm>
        </p:grpSpPr>
        <p:sp>
          <p:nvSpPr>
            <p:cNvPr id="19" name="TextBox 18"/>
            <p:cNvSpPr txBox="1"/>
            <p:nvPr/>
          </p:nvSpPr>
          <p:spPr>
            <a:xfrm>
              <a:off x="853960" y="212026"/>
              <a:ext cx="1136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2">
                      <a:lumMod val="90000"/>
                      <a:alpha val="50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팀원 소개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275149" y="212026"/>
              <a:ext cx="15792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2">
                      <a:lumMod val="90000"/>
                      <a:alpha val="50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개발 프로젝트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138766" y="212026"/>
              <a:ext cx="1136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주요 기능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CFE5E6DB-D4C8-B10B-B39D-66A4FFB6E101}"/>
              </a:ext>
            </a:extLst>
          </p:cNvPr>
          <p:cNvGrpSpPr/>
          <p:nvPr/>
        </p:nvGrpSpPr>
        <p:grpSpPr>
          <a:xfrm>
            <a:off x="503038" y="767358"/>
            <a:ext cx="5092183" cy="470294"/>
            <a:chOff x="503038" y="767358"/>
            <a:chExt cx="4018122" cy="47029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EE8BFD4-E40C-C9E7-C9A1-267AA6B9EEB0}"/>
                </a:ext>
              </a:extLst>
            </p:cNvPr>
            <p:cNvSpPr txBox="1"/>
            <p:nvPr/>
          </p:nvSpPr>
          <p:spPr>
            <a:xfrm>
              <a:off x="2865164" y="828520"/>
              <a:ext cx="165599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｜ 세차 용품 쇼핑몰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406AEB1-8CB1-03EC-943D-F3BA790E3C8C}"/>
                </a:ext>
              </a:extLst>
            </p:cNvPr>
            <p:cNvGrpSpPr/>
            <p:nvPr/>
          </p:nvGrpSpPr>
          <p:grpSpPr>
            <a:xfrm>
              <a:off x="503038" y="767358"/>
              <a:ext cx="2820007" cy="470294"/>
              <a:chOff x="474009" y="733975"/>
              <a:chExt cx="2820007" cy="470294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346C2B2-70BD-5603-2F1B-758D61169444}"/>
                  </a:ext>
                </a:extLst>
              </p:cNvPr>
              <p:cNvSpPr txBox="1"/>
              <p:nvPr/>
            </p:nvSpPr>
            <p:spPr>
              <a:xfrm>
                <a:off x="864120" y="742604"/>
                <a:ext cx="24298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rgbClr val="333F50"/>
                    </a:solidFill>
                    <a:latin typeface="Leferi Point Type Black" panose="020B0A03000000000000" pitchFamily="34" charset="-127"/>
                    <a:ea typeface="Leferi Point Type Black" panose="020B0A03000000000000" pitchFamily="34" charset="-127"/>
                  </a:rPr>
                  <a:t>CHEMICALGUYS</a:t>
                </a:r>
                <a:endParaRPr lang="ko-KR" altLang="en-US" sz="2400" dirty="0">
                  <a:solidFill>
                    <a:srgbClr val="333F50"/>
                  </a:solidFill>
                  <a:latin typeface="Leferi Point Type Black" panose="020B0A03000000000000" pitchFamily="34" charset="-127"/>
                  <a:ea typeface="Leferi Point Type Black" panose="020B0A03000000000000" pitchFamily="34" charset="-127"/>
                </a:endParaRPr>
              </a:p>
            </p:txBody>
          </p:sp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2C52B9D8-819C-0308-6C41-3263411F29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4009" y="733975"/>
                <a:ext cx="390631" cy="468575"/>
              </a:xfrm>
              <a:prstGeom prst="rect">
                <a:avLst/>
              </a:prstGeom>
            </p:spPr>
          </p:pic>
        </p:grpSp>
      </p:grpSp>
      <p:pic>
        <p:nvPicPr>
          <p:cNvPr id="8" name="그림 7" descr="텍스트, 스크린샷, 컴퓨터, 손목시계이(가) 표시된 사진&#10;&#10;자동 생성된 설명">
            <a:extLst>
              <a:ext uri="{FF2B5EF4-FFF2-40B4-BE49-F238E27FC236}">
                <a16:creationId xmlns:a16="http://schemas.microsoft.com/office/drawing/2014/main" id="{C6EA7D15-658F-D401-B8A1-B5ECDBD576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84814"/>
            <a:ext cx="7772400" cy="432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57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5937" y="2756043"/>
            <a:ext cx="3740126" cy="1150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spc="600" dirty="0">
                <a:solidFill>
                  <a:schemeClr val="tx2">
                    <a:lumMod val="75000"/>
                  </a:schemeClr>
                </a:solidFill>
                <a:latin typeface="Fivo Sans Black" pitchFamily="50" charset="0"/>
              </a:rPr>
              <a:t>THANK U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4410075" y="3429000"/>
            <a:ext cx="7781925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6574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</TotalTime>
  <Words>101</Words>
  <Application>Microsoft Macintosh PowerPoint</Application>
  <PresentationFormat>와이드스크린</PresentationFormat>
  <Paragraphs>40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에스코어 드림 3 Light</vt:lpstr>
      <vt:lpstr>에스코어 드림 5 Medium</vt:lpstr>
      <vt:lpstr>에스코어 드림 7 ExtraBold</vt:lpstr>
      <vt:lpstr>Fivo Sans Black</vt:lpstr>
      <vt:lpstr>Leferi Point Type Black</vt:lpstr>
      <vt:lpstr>Leferi Point Type Special Itali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NEW</dc:creator>
  <cp:lastModifiedBy>희경 이</cp:lastModifiedBy>
  <cp:revision>29</cp:revision>
  <dcterms:created xsi:type="dcterms:W3CDTF">2023-03-03T13:30:32Z</dcterms:created>
  <dcterms:modified xsi:type="dcterms:W3CDTF">2023-08-23T02:55:50Z</dcterms:modified>
</cp:coreProperties>
</file>

<file path=docProps/thumbnail.jpeg>
</file>